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0" r:id="rId1"/>
  </p:sldMasterIdLst>
  <p:sldIdLst>
    <p:sldId id="256" r:id="rId2"/>
    <p:sldId id="261" r:id="rId3"/>
    <p:sldId id="260" r:id="rId4"/>
    <p:sldId id="257" r:id="rId5"/>
    <p:sldId id="259" r:id="rId6"/>
    <p:sldId id="258" r:id="rId7"/>
    <p:sldId id="262" r:id="rId8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45" d="100"/>
          <a:sy n="45" d="100"/>
        </p:scale>
        <p:origin x="-17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F466F-BDA4-4F18-9C7B-FF0A9A1B0E80}" type="datetime1">
              <a:rPr lang="en-US" smtClean="0"/>
              <a:pPr/>
              <a:t>04/11/14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4290-6522-4139-852E-05BD9E7F0D2E}" type="datetime1">
              <a:rPr lang="en-US" smtClean="0"/>
              <a:pPr/>
              <a:t>04/11/14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55F9-81EA-47C5-8059-9E5C2B437C70}" type="datetime1">
              <a:rPr lang="en-US" smtClean="0"/>
              <a:pPr/>
              <a:t>04/11/14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607B-A47E-422C-9BEF-122CCDB7C526}" type="datetime1">
              <a:rPr lang="en-US" smtClean="0"/>
              <a:pPr/>
              <a:t>04/11/14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9A7CB-BEE6-4F99-898E-913F06E8E125}" type="datetime1">
              <a:rPr lang="en-US" smtClean="0"/>
              <a:pPr/>
              <a:t>04/11/14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E300C-6FC5-4FC3-AF1A-075E4F50620D}" type="datetime1">
              <a:rPr lang="en-US" smtClean="0"/>
              <a:pPr/>
              <a:t>04/11/14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95D-4A77-4DEB-B04C-9F4282A8BC04}" type="datetime1">
              <a:rPr lang="en-US" smtClean="0"/>
              <a:pPr/>
              <a:t>04/11/14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8685-4D0C-42D5-8013-B5904CD1FCBC}" type="datetime1">
              <a:rPr lang="en-US" smtClean="0"/>
              <a:pPr/>
              <a:t>04/11/14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26C0-9885-4BA9-BBFA-A52CBFEBB775}" type="datetime1">
              <a:rPr lang="en-US" smtClean="0"/>
              <a:pPr/>
              <a:t>04/11/14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E1B38-C5EB-4D66-9137-0AFE9CDEDE8F}" type="datetime1">
              <a:rPr lang="en-US" smtClean="0"/>
              <a:pPr/>
              <a:t>04/11/14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04/11/14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27B613C-1AD7-49D3-885D-F654C5CDBAA6}" type="datetime1">
              <a:rPr lang="en-US" smtClean="0"/>
              <a:pPr/>
              <a:t>04/11/14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  <p:sldLayoutId id="2147483954" r:id="rId4"/>
    <p:sldLayoutId id="2147483955" r:id="rId5"/>
    <p:sldLayoutId id="2147483956" r:id="rId6"/>
    <p:sldLayoutId id="2147483957" r:id="rId7"/>
    <p:sldLayoutId id="2147483958" r:id="rId8"/>
    <p:sldLayoutId id="2147483959" r:id="rId9"/>
    <p:sldLayoutId id="2147483960" r:id="rId10"/>
    <p:sldLayoutId id="214748396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://london.feels.websit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sz="5400" dirty="0" smtClean="0">
                <a:solidFill>
                  <a:schemeClr val="bg2"/>
                </a:solidFill>
                <a:latin typeface="+mj-lt"/>
              </a:rPr>
              <a:t>News, November 2014</a:t>
            </a:r>
            <a:endParaRPr lang="en-US" sz="5400" dirty="0">
              <a:solidFill>
                <a:schemeClr val="bg2"/>
              </a:solidFill>
              <a:latin typeface="+mj-lt"/>
            </a:endParaRPr>
          </a:p>
        </p:txBody>
      </p:sp>
      <p:pic>
        <p:nvPicPr>
          <p:cNvPr id="5" name="Picture 4" descr="pydata london logo no b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25111"/>
            <a:ext cx="63500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213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dirty="0" smtClean="0"/>
              <a:t>London’s in the mood!</a:t>
            </a:r>
            <a:endParaRPr lang="en-US" sz="4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-6684" b="-6684"/>
          <a:stretch>
            <a:fillRect/>
          </a:stretch>
        </p:blipFill>
        <p:spPr/>
      </p:pic>
      <p:sp>
        <p:nvSpPr>
          <p:cNvPr id="7" name="TextBox 6"/>
          <p:cNvSpPr txBox="1"/>
          <p:nvPr/>
        </p:nvSpPr>
        <p:spPr>
          <a:xfrm>
            <a:off x="457200" y="1343041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london.feels.website</a:t>
            </a:r>
            <a:r>
              <a:rPr lang="en-US" dirty="0">
                <a:hlinkClick r:id="rId3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262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 smtClean="0"/>
              <a:t>PyDataNewYork</a:t>
            </a:r>
            <a:r>
              <a:rPr lang="en-US" sz="4400" dirty="0" smtClean="0"/>
              <a:t> – 22</a:t>
            </a:r>
            <a:r>
              <a:rPr lang="en-US" sz="4400" baseline="30000" dirty="0" smtClean="0"/>
              <a:t>nd</a:t>
            </a:r>
            <a:r>
              <a:rPr lang="en-US" sz="4400" dirty="0" smtClean="0"/>
              <a:t> November</a:t>
            </a:r>
            <a:endParaRPr lang="en-US" sz="4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-12554" r="-125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16503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PyDataBerlin</a:t>
            </a:r>
            <a:r>
              <a:rPr lang="en-US" dirty="0" smtClean="0"/>
              <a:t> — they have a </a:t>
            </a:r>
            <a:r>
              <a:rPr lang="en-US" dirty="0" err="1" smtClean="0"/>
              <a:t>meetup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5" name="Content Placeholder 4" descr="Screen Shot 2014-11-04 at 14.53.16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4" b="631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24347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Matrix — what do we find?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63216" y="1600200"/>
          <a:ext cx="7607968" cy="4800600"/>
        </p:xfrm>
        <a:graphic>
          <a:graphicData uri="http://schemas.openxmlformats.org/drawingml/2006/table">
            <a:tbl>
              <a:tblPr/>
              <a:tblGrid>
                <a:gridCol w="1225884"/>
                <a:gridCol w="795421"/>
                <a:gridCol w="795421"/>
                <a:gridCol w="795421"/>
                <a:gridCol w="814137"/>
                <a:gridCol w="795421"/>
                <a:gridCol w="795421"/>
                <a:gridCol w="795421"/>
                <a:gridCol w="795421"/>
              </a:tblGrid>
              <a:tr h="533400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Title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Member ID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 RSVPs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RSVPed Yes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RSVPed Maybe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RSVPed No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Meetups attended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 shows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Title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Member ID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-0.16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-0.16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-0.07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B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-0.14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0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-0.11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C6E"/>
                    </a:solidFill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 RSVPs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-0.16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0.8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C9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0.67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0.72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0.23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E984"/>
                    </a:solidFill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RSVPed Yes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-0.16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0.8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C9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0.09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0.87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6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0.34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383"/>
                    </a:solidFill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RSVPed Maybe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RSVPed No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-0.07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B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0.67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0.09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0.13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-0.03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A74"/>
                    </a:solidFill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Meetups attended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-0.14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0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0.72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0.87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6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0.13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-0.04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673"/>
                    </a:solidFill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 shows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-0.11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C6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0.23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0.34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-0.03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A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-0.04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6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358" marR="9358" marT="93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7051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POTM: mpld3, matplotlib-d3 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An API complete way to use D3 with </a:t>
            </a:r>
            <a:r>
              <a:rPr lang="en-US" dirty="0" err="1" smtClean="0"/>
              <a:t>Matplotlib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mpld3.display(figure) — that’s all you need!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http://mpld3.github.io/</a:t>
            </a:r>
            <a:endParaRPr lang="en-US" dirty="0" smtClean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39431" b="-394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6916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905570"/>
            <a:ext cx="7620000" cy="1143000"/>
          </a:xfrm>
        </p:spPr>
        <p:txBody>
          <a:bodyPr/>
          <a:lstStyle/>
          <a:p>
            <a:r>
              <a:rPr lang="en-US" dirty="0" err="1" smtClean="0"/>
              <a:t>PyData</a:t>
            </a:r>
            <a:r>
              <a:rPr lang="en-US" dirty="0" smtClean="0"/>
              <a:t> London 2015!!!!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896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Summer">
      <a:dk1>
        <a:sysClr val="windowText" lastClr="000000"/>
      </a:dk1>
      <a:lt1>
        <a:sysClr val="window" lastClr="FFFFFF"/>
      </a:lt1>
      <a:dk2>
        <a:srgbClr val="D16207"/>
      </a:dk2>
      <a:lt2>
        <a:srgbClr val="F0B31E"/>
      </a:lt2>
      <a:accent1>
        <a:srgbClr val="51A6C2"/>
      </a:accent1>
      <a:accent2>
        <a:srgbClr val="51C2A9"/>
      </a:accent2>
      <a:accent3>
        <a:srgbClr val="7EC251"/>
      </a:accent3>
      <a:accent4>
        <a:srgbClr val="E1DC53"/>
      </a:accent4>
      <a:accent5>
        <a:srgbClr val="B54721"/>
      </a:accent5>
      <a:accent6>
        <a:srgbClr val="A16BB1"/>
      </a:accent6>
      <a:hlink>
        <a:srgbClr val="A40A06"/>
      </a:hlink>
      <a:folHlink>
        <a:srgbClr val="837F16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Apothecary.thmx</Template>
  <TotalTime>922</TotalTime>
  <Words>185</Words>
  <Application>Microsoft Macintosh PowerPoint</Application>
  <PresentationFormat>On-screen Show (4:3)</PresentationFormat>
  <Paragraphs>93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Adjacency</vt:lpstr>
      <vt:lpstr>PowerPoint Presentation</vt:lpstr>
      <vt:lpstr>London’s in the mood!</vt:lpstr>
      <vt:lpstr>PyDataNewYork – 22nd November</vt:lpstr>
      <vt:lpstr>PyDataBerlin — they have a meetup!</vt:lpstr>
      <vt:lpstr>Correlation Matrix — what do we find?</vt:lpstr>
      <vt:lpstr>POTM: mpld3, matplotlib-d3 </vt:lpstr>
      <vt:lpstr>PyData London 2015!!!!</vt:lpstr>
    </vt:vector>
  </TitlesOfParts>
  <Company>OpenVivo Ltd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PyData News </dc:title>
  <dc:creator>Emlyn Clay</dc:creator>
  <cp:lastModifiedBy>Emlyn Clay</cp:lastModifiedBy>
  <cp:revision>28</cp:revision>
  <dcterms:created xsi:type="dcterms:W3CDTF">2014-08-05T09:51:04Z</dcterms:created>
  <dcterms:modified xsi:type="dcterms:W3CDTF">2014-11-05T07:10:46Z</dcterms:modified>
</cp:coreProperties>
</file>

<file path=docProps/thumbnail.jpeg>
</file>